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906000" cy="6858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2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33DD-31D8-4623-8937-CB5F98AE77EB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D66B-3213-4F74-A9E2-AE7F53618E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388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33DD-31D8-4623-8937-CB5F98AE77EB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D66B-3213-4F74-A9E2-AE7F53618E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6159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33DD-31D8-4623-8937-CB5F98AE77EB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D66B-3213-4F74-A9E2-AE7F53618E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406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33DD-31D8-4623-8937-CB5F98AE77EB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D66B-3213-4F74-A9E2-AE7F53618E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087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33DD-31D8-4623-8937-CB5F98AE77EB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D66B-3213-4F74-A9E2-AE7F53618E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237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33DD-31D8-4623-8937-CB5F98AE77EB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D66B-3213-4F74-A9E2-AE7F53618E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874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33DD-31D8-4623-8937-CB5F98AE77EB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D66B-3213-4F74-A9E2-AE7F53618E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286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33DD-31D8-4623-8937-CB5F98AE77EB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D66B-3213-4F74-A9E2-AE7F53618E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237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33DD-31D8-4623-8937-CB5F98AE77EB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D66B-3213-4F74-A9E2-AE7F53618E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828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33DD-31D8-4623-8937-CB5F98AE77EB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D66B-3213-4F74-A9E2-AE7F53618E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027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A33DD-31D8-4623-8937-CB5F98AE77EB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4D66B-3213-4F74-A9E2-AE7F53618E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4222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A33DD-31D8-4623-8937-CB5F98AE77EB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4D66B-3213-4F74-A9E2-AE7F53618E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0056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r="41114" b="63499"/>
          <a:stretch/>
        </p:blipFill>
        <p:spPr>
          <a:xfrm>
            <a:off x="0" y="0"/>
            <a:ext cx="9912276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560542" cy="332260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9393" y="130530"/>
            <a:ext cx="2196661" cy="288549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63017" y="2911211"/>
            <a:ext cx="869107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«Мелькнула на ступенях трона и неосторожно оступилась на нем Анна Леопольдовна, это миловидное, простодушное дитя-женщина, рожденная не для управления царством, а для неги и любви. Россия ждала свою родную царицу, дочь Петра Великого, и </a:t>
            </a:r>
            <a:r>
              <a:rPr lang="ru-RU" b="1" i="0" dirty="0" err="1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Елисавета</a:t>
            </a:r>
            <a:r>
              <a:rPr lang="ru-RU" b="1" i="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Петровна одним народным именем умела в несколько часов приобресть державу, которую оспаривала у ней глубокая, утонченная, хотя и своекорыстная, политика, умевшая постигнуть русский ум, но не понимавшая русского сердца. «Вы знаете, чья я дочь?» – сказала она горсти русских, и эта горсть, откликнувшись ей родным приветом матери, в одну ночь завоевала для нее венец, у ней несправедливо отнятый».</a:t>
            </a:r>
            <a:r>
              <a:rPr lang="ru-RU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Arial Black" panose="020B0A04020102020204" pitchFamily="34" charset="0"/>
              </a:rPr>
              <a:t/>
            </a:r>
            <a:br>
              <a:rPr lang="ru-RU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Arial Black" panose="020B0A04020102020204" pitchFamily="34" charset="0"/>
              </a:rPr>
            </a:br>
            <a:endParaRPr lang="ru-RU" b="1" dirty="0">
              <a:ln>
                <a:solidFill>
                  <a:schemeClr val="bg1"/>
                </a:solidFill>
              </a:ln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36393" y="1823040"/>
            <a:ext cx="4953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Роман увидел свет в 1835 г. - успех был чрезвычайным.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26987" y="978552"/>
            <a:ext cx="357181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ИВАН ЛАЖЕЧНИКОВ</a:t>
            </a:r>
          </a:p>
          <a:p>
            <a:pPr algn="ctr"/>
            <a:r>
              <a:rPr lang="ru-RU" sz="28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«ЛЕДЯНОЙ ДОМ»</a:t>
            </a:r>
            <a:endParaRPr lang="ru-RU" sz="28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82479" y="263921"/>
            <a:ext cx="3416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КНИГА  -  ЮБИЛЯР</a:t>
            </a:r>
            <a:endParaRPr lang="ru-RU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7853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137</Words>
  <Application>Microsoft Office PowerPoint</Application>
  <PresentationFormat>Лист A4 (210x297 мм)</PresentationFormat>
  <Paragraphs>5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Arial</vt:lpstr>
      <vt:lpstr>Arial Black</vt:lpstr>
      <vt:lpstr>Calibri</vt:lpstr>
      <vt:lpstr>Calibri Light</vt:lpstr>
      <vt:lpstr>Monotype Corsiva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МБУ МЦБ</dc:creator>
  <cp:lastModifiedBy>МБУ МЦБ</cp:lastModifiedBy>
  <cp:revision>4</cp:revision>
  <dcterms:created xsi:type="dcterms:W3CDTF">2020-10-28T10:48:46Z</dcterms:created>
  <dcterms:modified xsi:type="dcterms:W3CDTF">2020-10-28T11:24:17Z</dcterms:modified>
</cp:coreProperties>
</file>